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7" r:id="rId2"/>
    <p:sldId id="261" r:id="rId3"/>
    <p:sldId id="262" r:id="rId4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mtClean="0"/>
              <a:t>Klik</a:t>
            </a:r>
            <a:r>
              <a:rPr lang="nl-NL" baseline="0" smtClean="0"/>
              <a:t> op de video om te starten/stoppen.</a:t>
            </a:r>
            <a:endParaRPr lang="nl-NL" smtClean="0"/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4217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mtClean="0"/>
              <a:t>Klik</a:t>
            </a:r>
            <a:r>
              <a:rPr lang="nl-NL" baseline="0" smtClean="0"/>
              <a:t> op de video om te starten/stoppen.</a:t>
            </a:r>
            <a:endParaRPr lang="nl-NL" smtClean="0"/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4217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5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Weer en water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4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</a:t>
            </a:r>
            <a:r>
              <a:rPr lang="nl-NL" dirty="0" smtClean="0"/>
              <a:t>met water!</a:t>
            </a:r>
            <a:endParaRPr lang="nl-NL" dirty="0"/>
          </a:p>
        </p:txBody>
      </p:sp>
      <p:pic>
        <p:nvPicPr>
          <p:cNvPr id="5" name="tan_dun_solo_watermusic_instrument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6" name="Tekstvak 5"/>
          <p:cNvSpPr txBox="1"/>
          <p:nvPr/>
        </p:nvSpPr>
        <p:spPr>
          <a:xfrm>
            <a:off x="313136" y="6275579"/>
            <a:ext cx="86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Solo op waterinstrumenten uit het Water Concerto van Chinese componist Tan Dun (1998)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059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</a:t>
            </a:r>
            <a:r>
              <a:rPr lang="nl-NL" dirty="0" smtClean="0"/>
              <a:t>met water!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852424" y="6275579"/>
            <a:ext cx="7419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Concerto in Sea Major - Aquacoustique (2016) Componist: Jean-Phillipe Carde  </a:t>
            </a:r>
            <a:endParaRPr lang="nl-NL" dirty="0"/>
          </a:p>
        </p:txBody>
      </p:sp>
      <p:pic>
        <p:nvPicPr>
          <p:cNvPr id="4" name="aquacoustique_watermusic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68088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66</Words>
  <Application>Microsoft Macintosh PowerPoint</Application>
  <PresentationFormat>Diavoorstelling (4:3)</PresentationFormat>
  <Paragraphs>11</Paragraphs>
  <Slides>3</Slides>
  <Notes>2</Notes>
  <HiddenSlides>0</HiddenSlides>
  <MMClips>2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4" baseType="lpstr">
      <vt:lpstr>Office-thema</vt:lpstr>
      <vt:lpstr>Weer en water</vt:lpstr>
      <vt:lpstr>Muziek met water!</vt:lpstr>
      <vt:lpstr>Muziek met water!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17</cp:revision>
  <dcterms:created xsi:type="dcterms:W3CDTF">2017-08-02T08:18:36Z</dcterms:created>
  <dcterms:modified xsi:type="dcterms:W3CDTF">2017-08-16T13:53:58Z</dcterms:modified>
</cp:coreProperties>
</file>